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gif" ContentType="image/gi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9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FCFD-787F-2C4C-813A-1D878AE9E02F}" type="datetimeFigureOut">
              <a:rPr lang="en-US" smtClean="0"/>
              <a:pPr/>
              <a:t>1/25/13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262A-C42D-444D-B788-5B43CF1EE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FCFD-787F-2C4C-813A-1D878AE9E02F}" type="datetimeFigureOut">
              <a:rPr lang="en-US" smtClean="0"/>
              <a:pPr/>
              <a:t>1/25/13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262A-C42D-444D-B788-5B43CF1EE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FCFD-787F-2C4C-813A-1D878AE9E02F}" type="datetimeFigureOut">
              <a:rPr lang="en-US" smtClean="0"/>
              <a:pPr/>
              <a:t>1/25/13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262A-C42D-444D-B788-5B43CF1EE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FCFD-787F-2C4C-813A-1D878AE9E02F}" type="datetimeFigureOut">
              <a:rPr lang="en-US" smtClean="0"/>
              <a:pPr/>
              <a:t>1/25/13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262A-C42D-444D-B788-5B43CF1EE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FCFD-787F-2C4C-813A-1D878AE9E02F}" type="datetimeFigureOut">
              <a:rPr lang="en-US" smtClean="0"/>
              <a:pPr/>
              <a:t>1/25/13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262A-C42D-444D-B788-5B43CF1EE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FCFD-787F-2C4C-813A-1D878AE9E02F}" type="datetimeFigureOut">
              <a:rPr lang="en-US" smtClean="0"/>
              <a:pPr/>
              <a:t>1/25/13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262A-C42D-444D-B788-5B43CF1EE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FCFD-787F-2C4C-813A-1D878AE9E02F}" type="datetimeFigureOut">
              <a:rPr lang="en-US" smtClean="0"/>
              <a:pPr/>
              <a:t>1/25/13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262A-C42D-444D-B788-5B43CF1EE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FCFD-787F-2C4C-813A-1D878AE9E02F}" type="datetimeFigureOut">
              <a:rPr lang="en-US" smtClean="0"/>
              <a:pPr/>
              <a:t>1/25/13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262A-C42D-444D-B788-5B43CF1EE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FCFD-787F-2C4C-813A-1D878AE9E02F}" type="datetimeFigureOut">
              <a:rPr lang="en-US" smtClean="0"/>
              <a:pPr/>
              <a:t>1/25/13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262A-C42D-444D-B788-5B43CF1EE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FCFD-787F-2C4C-813A-1D878AE9E02F}" type="datetimeFigureOut">
              <a:rPr lang="en-US" smtClean="0"/>
              <a:pPr/>
              <a:t>1/25/13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262A-C42D-444D-B788-5B43CF1EE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FCFD-787F-2C4C-813A-1D878AE9E02F}" type="datetimeFigureOut">
              <a:rPr lang="en-US" smtClean="0"/>
              <a:pPr/>
              <a:t>1/25/13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262A-C42D-444D-B788-5B43CF1EE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EFCFD-787F-2C4C-813A-1D878AE9E02F}" type="datetimeFigureOut">
              <a:rPr lang="en-US" smtClean="0"/>
              <a:pPr/>
              <a:t>1/25/13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1262A-C42D-444D-B788-5B43CF1EE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5" Type="http://schemas.openxmlformats.org/officeDocument/2006/relationships/image" Target="../media/image11.jpeg"/><Relationship Id="rId6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Patton Rocket Rules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Ready to launch? Great!</a:t>
            </a:r>
          </a:p>
          <a:p>
            <a:r>
              <a:rPr lang="en-US" dirty="0" smtClean="0"/>
              <a:t>But first, watch this video on the rules</a:t>
            </a:r>
            <a:r>
              <a:rPr lang="en-US" dirty="0" smtClean="0"/>
              <a:t>.</a:t>
            </a:r>
          </a:p>
          <a:p>
            <a:r>
              <a:rPr lang="en-US" smtClean="0"/>
              <a:t>By Joshua Brown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895" y="1406615"/>
            <a:ext cx="8229600" cy="4525963"/>
          </a:xfrm>
        </p:spPr>
        <p:txBody>
          <a:bodyPr/>
          <a:lstStyle/>
          <a:p>
            <a:r>
              <a:rPr lang="en-US" dirty="0" smtClean="0"/>
              <a:t>Stay behind the barrier until your name is called and you are given permission by an adult to bring up your rocket for launch.</a:t>
            </a:r>
          </a:p>
          <a:p>
            <a:r>
              <a:rPr lang="en-US" dirty="0" smtClean="0"/>
              <a:t>We DO NOT want this happening!:</a:t>
            </a:r>
            <a:endParaRPr lang="en-US" dirty="0"/>
          </a:p>
        </p:txBody>
      </p:sp>
      <p:pic>
        <p:nvPicPr>
          <p:cNvPr id="4" name="Picture 3" descr="010409_0713_0655_v__v.th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3845154" y="5119778"/>
            <a:ext cx="1435100" cy="1625600"/>
          </a:xfrm>
          <a:prstGeom prst="rect">
            <a:avLst/>
          </a:prstGeom>
        </p:spPr>
      </p:pic>
      <p:pic>
        <p:nvPicPr>
          <p:cNvPr id="5" name="Picture 4" descr="06k.thm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6006" y="4696907"/>
            <a:ext cx="2527509" cy="1235671"/>
          </a:xfrm>
          <a:prstGeom prst="rect">
            <a:avLst/>
          </a:prstGeom>
        </p:spPr>
      </p:pic>
      <p:pic>
        <p:nvPicPr>
          <p:cNvPr id="6" name="Picture 5" descr="1001621154-1.thb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9091" y="3669597"/>
            <a:ext cx="1376063" cy="1124440"/>
          </a:xfrm>
          <a:prstGeom prst="rect">
            <a:avLst/>
          </a:prstGeom>
        </p:spPr>
      </p:pic>
      <p:pic>
        <p:nvPicPr>
          <p:cNvPr id="7" name="Picture 6" descr="1001621154.thb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1203" y="5189831"/>
            <a:ext cx="1633951" cy="1335171"/>
          </a:xfrm>
          <a:prstGeom prst="rect">
            <a:avLst/>
          </a:prstGeom>
        </p:spPr>
      </p:pic>
      <p:pic>
        <p:nvPicPr>
          <p:cNvPr id="11" name="Picture 10" descr="000803_1053_5783_v__v.thm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8275667">
            <a:off x="929051" y="4885995"/>
            <a:ext cx="479292" cy="5112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084 -0.00023 L -0.45185 -0.020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" y="-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7864E-7 2.9736E-6 L -0.55805 -0.15123 " pathEditMode="relative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11038E-6 3.83993E-7 L -0.14665 -0.57576 " pathEditMode="relative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fool around with your rocket once it is </a:t>
            </a:r>
          </a:p>
          <a:p>
            <a:pPr>
              <a:buNone/>
            </a:pPr>
            <a:r>
              <a:rPr lang="en-US" dirty="0" smtClean="0"/>
              <a:t>handed out because it has a live engine in it.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We don’t want this to happen:</a:t>
            </a:r>
            <a:endParaRPr lang="en-US" dirty="0"/>
          </a:p>
        </p:txBody>
      </p:sp>
      <p:pic>
        <p:nvPicPr>
          <p:cNvPr id="5" name="Picture 4" descr="000803_1052_0986_v__v.th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864" y="4378785"/>
            <a:ext cx="1625600" cy="1371600"/>
          </a:xfrm>
          <a:prstGeom prst="rect">
            <a:avLst/>
          </a:prstGeom>
        </p:spPr>
      </p:pic>
      <p:pic>
        <p:nvPicPr>
          <p:cNvPr id="6" name="Picture 5" descr="000803_1053_5783_v__v.th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53536">
            <a:off x="2117950" y="4470745"/>
            <a:ext cx="479292" cy="5112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8428E-6 4.39555E-6 C 0.11382 -0.00579 0.22765 -0.01158 0.28197 -0.0095 C 0.33628 -0.00742 0.34218 -0.01761 0.32587 0.0132 C 0.30956 0.044 0.1579 0.15678 0.18427 0.17577 C 0.21065 0.19476 0.48655 0.14358 0.48446 0.12667 C 0.48238 0.10977 0.2313 0.06252 0.17143 0.07364 C 0.11157 0.08476 0.16675 0.19731 0.12476 0.19291 C 0.08276 0.18851 -0.04668 0.07156 -0.08069 0.04724 " pathEditMode="relative" ptsTypes="aaaaaa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a countdown to alert others that you are launching the rocket..</a:t>
            </a:r>
          </a:p>
          <a:p>
            <a:r>
              <a:rPr lang="en-US" dirty="0" smtClean="0"/>
              <a:t>This would be bad.:</a:t>
            </a:r>
            <a:endParaRPr lang="en-US" dirty="0"/>
          </a:p>
        </p:txBody>
      </p:sp>
      <p:pic>
        <p:nvPicPr>
          <p:cNvPr id="7" name="Picture 6" descr="000803_1053_5783_v__v.th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604740">
            <a:off x="3999389" y="5414159"/>
            <a:ext cx="871413" cy="929507"/>
          </a:xfrm>
          <a:prstGeom prst="rect">
            <a:avLst/>
          </a:prstGeom>
        </p:spPr>
      </p:pic>
      <p:pic>
        <p:nvPicPr>
          <p:cNvPr id="8" name="Picture 7" descr="000803_1078_8357_v__v.th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3372" y="4885924"/>
            <a:ext cx="1409700" cy="1625600"/>
          </a:xfrm>
          <a:prstGeom prst="rect">
            <a:avLst/>
          </a:prstGeom>
        </p:spPr>
      </p:pic>
      <p:pic>
        <p:nvPicPr>
          <p:cNvPr id="9" name="Picture 8" descr="000803_1088_4214_v__v.thm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6382081">
            <a:off x="4186761" y="6113891"/>
            <a:ext cx="646140" cy="6669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947 0.00927 L 0.17074 -0.0011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-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23 -0.08568 L -0.0668 -0.49907 " pathEditMode="relative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39 -0.05326 L -0.07305 -0.4891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" y="-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rocket should be pointed away from people at all times.</a:t>
            </a:r>
          </a:p>
          <a:p>
            <a:r>
              <a:rPr lang="en-US" dirty="0" smtClean="0"/>
              <a:t>This is dangerous!:</a:t>
            </a:r>
            <a:endParaRPr lang="en-US" dirty="0"/>
          </a:p>
        </p:txBody>
      </p:sp>
      <p:pic>
        <p:nvPicPr>
          <p:cNvPr id="5" name="Picture 4" descr="000803_1053_5783_v__v.th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271947">
            <a:off x="1455835" y="4835729"/>
            <a:ext cx="644330" cy="687285"/>
          </a:xfrm>
          <a:prstGeom prst="rect">
            <a:avLst/>
          </a:prstGeom>
        </p:spPr>
      </p:pic>
      <p:pic>
        <p:nvPicPr>
          <p:cNvPr id="6" name="Picture 5" descr="000803_1060_5004_v__v.th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2938" y="4302125"/>
            <a:ext cx="1041400" cy="162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22402E-6 -2.33441E-6 L 0.50512 -0.2968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" y="-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smtClean="0"/>
              <a:t>Have Fun!</a:t>
            </a:r>
            <a:endParaRPr lang="en-US" sz="6600"/>
          </a:p>
        </p:txBody>
      </p:sp>
      <p:pic>
        <p:nvPicPr>
          <p:cNvPr id="4" name="Picture 3" descr="000803_1053_5783_v__v.th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9338" y="2162175"/>
            <a:ext cx="1524000" cy="1625600"/>
          </a:xfrm>
          <a:prstGeom prst="rect">
            <a:avLst/>
          </a:prstGeom>
        </p:spPr>
      </p:pic>
      <p:pic>
        <p:nvPicPr>
          <p:cNvPr id="5" name="Picture 4" descr="000803_1089_1318_v__v.th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0350" y="3255963"/>
            <a:ext cx="1549400" cy="1625600"/>
          </a:xfrm>
          <a:prstGeom prst="rect">
            <a:avLst/>
          </a:prstGeom>
        </p:spPr>
      </p:pic>
      <p:pic>
        <p:nvPicPr>
          <p:cNvPr id="6" name="Picture 5" descr="000803_1059_4914_v__v.thm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3288" y="4767263"/>
            <a:ext cx="1625600" cy="1143000"/>
          </a:xfrm>
          <a:prstGeom prst="rect">
            <a:avLst/>
          </a:prstGeom>
        </p:spPr>
      </p:pic>
      <p:pic>
        <p:nvPicPr>
          <p:cNvPr id="7" name="Picture 6" descr="000803_1054_8655_v__v.thm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16338" y="2727677"/>
            <a:ext cx="1168400" cy="1625600"/>
          </a:xfrm>
          <a:prstGeom prst="rect">
            <a:avLst/>
          </a:prstGeom>
        </p:spPr>
      </p:pic>
      <p:pic>
        <p:nvPicPr>
          <p:cNvPr id="8" name="Picture 7" descr="000803_1052_9859_v__v.thm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24213" y="5608686"/>
            <a:ext cx="690026" cy="8254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7255E-6 -2.26031E-6 C -0.06906 0.05142 -0.13812 0.10283 -0.12719 0.15772 C -0.11626 0.2126 -0.03384 0.34438 0.06559 0.32932 C 0.16502 0.31427 0.31702 0.1906 0.4692 0.06693 " pathEditMode="relative" ptsTypes="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444 -0.01205 C -0.17734 0.05141 -0.28024 0.1151 -0.3316 0.06322 C -0.38296 0.01134 -0.40864 -0.24433 -0.38296 -0.32261 C -0.35728 -0.40088 -0.21569 -0.39278 -0.17734 -0.40667 C -0.13899 -0.42057 -0.15687 -0.40644 -0.15287 -0.40667 " pathEditMode="relative" ptsTypes="aaaaA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5081E-6 5.04863E-6 C 0.09301 0.01923 0.18619 0.03868 0.17092 0.00163 C 0.15565 -0.03543 -0.05067 -0.15747 -0.09127 -0.22301 C -0.13188 -0.28855 -0.10255 -0.33996 -0.07323 -0.39115 " pathEditMode="relative" ptsTypes="aaa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341E-6 3.70542E-7 C 0.08728 0.04123 0.17456 0.08245 0.15426 0.1202 C 0.13396 0.15795 -0.06472 0.20241 -0.12216 0.2265 C -0.17959 0.25058 -0.18497 0.2573 -0.19018 0.26425 " pathEditMode="relative" ptsTypes="aaaA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65226E-7 -1.4729E-6 C 0.05154 0.14706 0.10308 0.29435 0.0656 0.36545 C 0.02811 0.43654 -0.16918 0.4384 -0.22488 0.42705 C -0.28058 0.4157 -0.26149 0.28995 -0.26861 0.2969 C -0.27572 0.30384 -0.2929 0.44118 -0.26739 0.46827 C -0.24188 0.49537 -0.14107 0.46179 -0.11573 0.4597 " pathEditMode="relative" ptsTypes="aaaa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138</Words>
  <Application>Microsoft Macintosh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Patton Rocket Rules</vt:lpstr>
      <vt:lpstr>Rule #1</vt:lpstr>
      <vt:lpstr>Rule #2</vt:lpstr>
      <vt:lpstr>Rule #3</vt:lpstr>
      <vt:lpstr>Rule #5</vt:lpstr>
      <vt:lpstr>Rule #6</vt:lpstr>
    </vt:vector>
  </TitlesOfParts>
  <Company>School District 25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Patton Rocket Rules</dc:title>
  <dc:creator>Student Account</dc:creator>
  <cp:lastModifiedBy>Administrator</cp:lastModifiedBy>
  <cp:revision>6</cp:revision>
  <dcterms:created xsi:type="dcterms:W3CDTF">2013-01-25T16:36:32Z</dcterms:created>
  <dcterms:modified xsi:type="dcterms:W3CDTF">2013-01-25T16:43:20Z</dcterms:modified>
</cp:coreProperties>
</file>